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3"/>
  </p:handoutMasterIdLst>
  <p:sldIdLst>
    <p:sldId id="256" r:id="rId2"/>
  </p:sldIdLst>
  <p:sldSz cx="22631400" cy="32042100"/>
  <p:notesSz cx="22047200" cy="31940500"/>
  <p:defaultTextStyle>
    <a:defPPr>
      <a:defRPr lang="pl-PL"/>
    </a:defPPr>
    <a:lvl1pPr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1pPr>
    <a:lvl2pPr marL="322263" indent="134938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2pPr>
    <a:lvl3pPr marL="646113" indent="268288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3pPr>
    <a:lvl4pPr marL="968375" indent="403225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4pPr>
    <a:lvl5pPr marL="1292225" indent="536575" algn="just" rtl="0" fontAlgn="base">
      <a:spcBef>
        <a:spcPct val="50000"/>
      </a:spcBef>
      <a:spcAft>
        <a:spcPct val="0"/>
      </a:spcAft>
      <a:defRPr kern="1200">
        <a:solidFill>
          <a:srgbClr val="340E7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340E7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20E"/>
    <a:srgbClr val="0000CC"/>
    <a:srgbClr val="EB3D00"/>
    <a:srgbClr val="340E71"/>
    <a:srgbClr val="DDDDDB"/>
    <a:srgbClr val="DDDD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6489" autoAdjust="0"/>
  </p:normalViewPr>
  <p:slideViewPr>
    <p:cSldViewPr snapToObjects="1">
      <p:cViewPr>
        <p:scale>
          <a:sx n="50" d="100"/>
          <a:sy n="50" d="100"/>
        </p:scale>
        <p:origin x="-366" y="-78"/>
      </p:cViewPr>
      <p:guideLst>
        <p:guide orient="horz" pos="10092"/>
        <p:guide pos="7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551988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t" anchorCtr="0" compatLnSpc="1">
            <a:prstTxWarp prst="textNoShape">
              <a:avLst/>
            </a:prstTxWarp>
          </a:bodyPr>
          <a:lstStyle>
            <a:lvl1pPr algn="l" defTabSz="973138">
              <a:defRPr sz="1300"/>
            </a:lvl1pPr>
          </a:lstStyle>
          <a:p>
            <a:endParaRPr lang="pl-PL"/>
          </a:p>
        </p:txBody>
      </p:sp>
      <p:sp>
        <p:nvSpPr>
          <p:cNvPr id="1003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2520613" y="0"/>
            <a:ext cx="955198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ABEEAC37-06BA-449E-BD0A-6448FDBE7EB2}" type="datetimeFigureOut">
              <a:rPr lang="pl-PL"/>
              <a:pPr/>
              <a:t>2017-10-03</a:t>
            </a:fld>
            <a:endParaRPr lang="pl-PL"/>
          </a:p>
        </p:txBody>
      </p:sp>
      <p:sp>
        <p:nvSpPr>
          <p:cNvPr id="1003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30364113"/>
            <a:ext cx="9551988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b" anchorCtr="0" compatLnSpc="1">
            <a:prstTxWarp prst="textNoShape">
              <a:avLst/>
            </a:prstTxWarp>
          </a:bodyPr>
          <a:lstStyle>
            <a:lvl1pPr algn="l" defTabSz="973138">
              <a:defRPr sz="1300"/>
            </a:lvl1pPr>
          </a:lstStyle>
          <a:p>
            <a:endParaRPr lang="pl-PL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2520613" y="30364113"/>
            <a:ext cx="9551987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74" tIns="48637" rIns="97274" bIns="48637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F7F09F33-1228-42EE-BB36-3837B0F7DDCD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22642513" cy="32011938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17"/>
                <a:gd name="T73" fmla="*/ 0 h 1690"/>
                <a:gd name="T74" fmla="*/ 717 w 717"/>
                <a:gd name="T75" fmla="*/ 1690 h 169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7"/>
                <a:gd name="T34" fmla="*/ 0 h 522"/>
                <a:gd name="T35" fmla="*/ 377 w 377"/>
                <a:gd name="T36" fmla="*/ 522 h 5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4"/>
                <a:gd name="T25" fmla="*/ 0 h 102"/>
                <a:gd name="T26" fmla="*/ 84 w 84"/>
                <a:gd name="T27" fmla="*/ 102 h 1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"/>
                  <a:gd name="T19" fmla="*/ 0 h 4316"/>
                  <a:gd name="T20" fmla="*/ 72 w 72"/>
                  <a:gd name="T21" fmla="*/ 4316 h 43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74"/>
                  <a:gd name="T97" fmla="*/ 0 h 4316"/>
                  <a:gd name="T98" fmla="*/ 174 w 174"/>
                  <a:gd name="T99" fmla="*/ 4316 h 431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35"/>
                  <a:gd name="T109" fmla="*/ 0 h 4316"/>
                  <a:gd name="T110" fmla="*/ 335 w 3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5"/>
                  <a:gd name="T109" fmla="*/ 0 h 4316"/>
                  <a:gd name="T110" fmla="*/ 425 w 42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6"/>
                  <a:gd name="T109" fmla="*/ 0 h 4316"/>
                  <a:gd name="T110" fmla="*/ 556 w 556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88"/>
                  <a:gd name="T109" fmla="*/ 0 h 4316"/>
                  <a:gd name="T110" fmla="*/ 688 w 688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61"/>
                  <a:gd name="T154" fmla="*/ 0 h 4316"/>
                  <a:gd name="T155" fmla="*/ 861 w 861"/>
                  <a:gd name="T156" fmla="*/ 4316 h 43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49"/>
                  <a:gd name="T133" fmla="*/ 0 h 4316"/>
                  <a:gd name="T134" fmla="*/ 149 w 149"/>
                  <a:gd name="T135" fmla="*/ 4316 h 431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99"/>
                  <a:gd name="T109" fmla="*/ 0 h 4316"/>
                  <a:gd name="T110" fmla="*/ 299 w 299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4"/>
                  <a:gd name="T109" fmla="*/ 0 h 4316"/>
                  <a:gd name="T110" fmla="*/ 424 w 42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74"/>
                  <a:gd name="T109" fmla="*/ 0 h 4316"/>
                  <a:gd name="T110" fmla="*/ 574 w 57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735"/>
                  <a:gd name="T109" fmla="*/ 0 h 4316"/>
                  <a:gd name="T110" fmla="*/ 735 w 7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37"/>
                  <a:gd name="T142" fmla="*/ 0 h 4316"/>
                  <a:gd name="T143" fmla="*/ 837 w 837"/>
                  <a:gd name="T144" fmla="*/ 4316 h 431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04"/>
                <a:gd name="T61" fmla="*/ 0 h 1415"/>
                <a:gd name="T62" fmla="*/ 604 w 604"/>
                <a:gd name="T63" fmla="*/ 1415 h 14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7"/>
                <a:gd name="T28" fmla="*/ 0 h 426"/>
                <a:gd name="T29" fmla="*/ 227 w 227"/>
                <a:gd name="T30" fmla="*/ 426 h 4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81"/>
                <a:gd name="T79" fmla="*/ 0 h 1786"/>
                <a:gd name="T80" fmla="*/ 981 w 981"/>
                <a:gd name="T81" fmla="*/ 1786 h 178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17"/>
                <a:gd name="T37" fmla="*/ 0 h 845"/>
                <a:gd name="T38" fmla="*/ 717 w 717"/>
                <a:gd name="T39" fmla="*/ 845 h 8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7"/>
                <a:gd name="T28" fmla="*/ 0 h 414"/>
                <a:gd name="T29" fmla="*/ 407 w 407"/>
                <a:gd name="T30" fmla="*/ 414 h 4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55"/>
                <a:gd name="T61" fmla="*/ 0 h 1409"/>
                <a:gd name="T62" fmla="*/ 855 w 855"/>
                <a:gd name="T63" fmla="*/ 1409 h 140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6"/>
                <a:gd name="T37" fmla="*/ 0 h 599"/>
                <a:gd name="T38" fmla="*/ 586 w 586"/>
                <a:gd name="T39" fmla="*/ 599 h 59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9"/>
                <a:gd name="T28" fmla="*/ 0 h 252"/>
                <a:gd name="T29" fmla="*/ 269 w 269"/>
                <a:gd name="T30" fmla="*/ 252 h 2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1604515" y="7471741"/>
            <a:ext cx="18177771" cy="7668247"/>
          </a:xfrm>
        </p:spPr>
        <p:txBody>
          <a:bodyPr anchor="b"/>
          <a:lstStyle>
            <a:lvl1pPr>
              <a:defRPr sz="175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07908" y="17158952"/>
            <a:ext cx="14970984" cy="773786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2816F-B1AF-4E47-9040-3327E4C9903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E011F-F63C-4186-AB46-81E2AD1A543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505823" y="1226201"/>
            <a:ext cx="4811301" cy="25843419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9677" y="1226201"/>
            <a:ext cx="14328506" cy="2584341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5F080-F861-4826-B3CE-35F496F951C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F233D-66A9-4D08-98D2-B632E130938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9730" y="19457517"/>
            <a:ext cx="18178892" cy="6014223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89730" y="12833562"/>
            <a:ext cx="18178892" cy="6623955"/>
          </a:xfrm>
        </p:spPr>
        <p:txBody>
          <a:bodyPr anchor="b"/>
          <a:lstStyle>
            <a:lvl1pPr marL="0" indent="0">
              <a:buNone/>
              <a:defRPr sz="1400"/>
            </a:lvl1pPr>
            <a:lvl2pPr marL="323195" indent="0">
              <a:buNone/>
              <a:defRPr sz="1300"/>
            </a:lvl2pPr>
            <a:lvl3pPr marL="646389" indent="0">
              <a:buNone/>
              <a:defRPr sz="1100"/>
            </a:lvl3pPr>
            <a:lvl4pPr marL="969584" indent="0">
              <a:buNone/>
              <a:defRPr sz="1000"/>
            </a:lvl4pPr>
            <a:lvl5pPr marL="1292779" indent="0">
              <a:buNone/>
              <a:defRPr sz="1000"/>
            </a:lvl5pPr>
            <a:lvl6pPr marL="1615973" indent="0">
              <a:buNone/>
              <a:defRPr sz="1000"/>
            </a:lvl6pPr>
            <a:lvl7pPr marL="1939168" indent="0">
              <a:buNone/>
              <a:defRPr sz="1000"/>
            </a:lvl7pPr>
            <a:lvl8pPr marL="2262363" indent="0">
              <a:buNone/>
              <a:defRPr sz="1000"/>
            </a:lvl8pPr>
            <a:lvl9pPr marL="2585557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CB26E-EBE0-4E0D-A070-4832CBC0937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69677" y="7065253"/>
            <a:ext cx="9569904" cy="200043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747221" y="7065253"/>
            <a:ext cx="9569903" cy="200043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8F3AF-9D1E-4F54-9163-46F491C08DAC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677" y="1212727"/>
            <a:ext cx="19247447" cy="5046288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677" y="6777792"/>
            <a:ext cx="9448808" cy="282520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69677" y="9602994"/>
            <a:ext cx="9448808" cy="1744529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0863831" y="6777792"/>
            <a:ext cx="9453293" cy="282520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0863831" y="9602994"/>
            <a:ext cx="9453293" cy="1744529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9FCBF-419A-409B-8459-6B9AC59FC82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C670F-91E7-474C-94B9-8B325D267AA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E1D69-0248-441F-9AEF-667A91A50DB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677" y="1205989"/>
            <a:ext cx="7035870" cy="513050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61192" y="1205989"/>
            <a:ext cx="11955932" cy="25842296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677" y="6336495"/>
            <a:ext cx="7035870" cy="20711790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076FE-BD2C-4A74-B029-27FAAFDE7B2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92370" y="21195758"/>
            <a:ext cx="12831631" cy="2502932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192370" y="2705053"/>
            <a:ext cx="12831631" cy="18168434"/>
          </a:xfrm>
        </p:spPr>
        <p:txBody>
          <a:bodyPr lIns="295232" tIns="147616" rIns="295232" bIns="147616"/>
          <a:lstStyle>
            <a:lvl1pPr marL="0" indent="0">
              <a:buNone/>
              <a:defRPr sz="2300"/>
            </a:lvl1pPr>
            <a:lvl2pPr marL="323195" indent="0">
              <a:buNone/>
              <a:defRPr sz="2000"/>
            </a:lvl2pPr>
            <a:lvl3pPr marL="646389" indent="0">
              <a:buNone/>
              <a:defRPr sz="1700"/>
            </a:lvl3pPr>
            <a:lvl4pPr marL="969584" indent="0">
              <a:buNone/>
              <a:defRPr sz="1400"/>
            </a:lvl4pPr>
            <a:lvl5pPr marL="1292779" indent="0">
              <a:buNone/>
              <a:defRPr sz="1400"/>
            </a:lvl5pPr>
            <a:lvl6pPr marL="1615973" indent="0">
              <a:buNone/>
              <a:defRPr sz="1400"/>
            </a:lvl6pPr>
            <a:lvl7pPr marL="1939168" indent="0">
              <a:buNone/>
              <a:defRPr sz="1400"/>
            </a:lvl7pPr>
            <a:lvl8pPr marL="2262363" indent="0">
              <a:buNone/>
              <a:defRPr sz="1400"/>
            </a:lvl8pPr>
            <a:lvl9pPr marL="2585557" indent="0">
              <a:buNone/>
              <a:defRPr sz="14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192370" y="23698690"/>
            <a:ext cx="12831631" cy="3552838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CC0C1-6791-408A-83B7-AE19C37542E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DDDDDB"/>
            </a:gs>
            <a:gs pos="49000">
              <a:schemeClr val="tx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75" y="0"/>
            <a:ext cx="22644100" cy="32011938"/>
            <a:chOff x="1" y="0"/>
            <a:chExt cx="5763" cy="4316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17"/>
                <a:gd name="T73" fmla="*/ 0 h 1690"/>
                <a:gd name="T74" fmla="*/ 717 w 717"/>
                <a:gd name="T75" fmla="*/ 1690 h 169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77"/>
                <a:gd name="T34" fmla="*/ 0 h 522"/>
                <a:gd name="T35" fmla="*/ 377 w 377"/>
                <a:gd name="T36" fmla="*/ 522 h 5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4"/>
                <a:gd name="T25" fmla="*/ 0 h 102"/>
                <a:gd name="T26" fmla="*/ 84 w 84"/>
                <a:gd name="T27" fmla="*/ 102 h 1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819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2"/>
                  <a:gd name="T19" fmla="*/ 0 h 4316"/>
                  <a:gd name="T20" fmla="*/ 72 w 72"/>
                  <a:gd name="T21" fmla="*/ 4316 h 43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74"/>
                  <a:gd name="T97" fmla="*/ 0 h 4316"/>
                  <a:gd name="T98" fmla="*/ 174 w 174"/>
                  <a:gd name="T99" fmla="*/ 4316 h 431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35"/>
                  <a:gd name="T109" fmla="*/ 0 h 4316"/>
                  <a:gd name="T110" fmla="*/ 335 w 3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5"/>
                  <a:gd name="T109" fmla="*/ 0 h 4316"/>
                  <a:gd name="T110" fmla="*/ 425 w 42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6"/>
                  <a:gd name="T109" fmla="*/ 0 h 4316"/>
                  <a:gd name="T110" fmla="*/ 556 w 556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88"/>
                  <a:gd name="T109" fmla="*/ 0 h 4316"/>
                  <a:gd name="T110" fmla="*/ 688 w 688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61"/>
                  <a:gd name="T154" fmla="*/ 0 h 4316"/>
                  <a:gd name="T155" fmla="*/ 861 w 861"/>
                  <a:gd name="T156" fmla="*/ 4316 h 43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49"/>
                  <a:gd name="T133" fmla="*/ 0 h 4316"/>
                  <a:gd name="T134" fmla="*/ 149 w 149"/>
                  <a:gd name="T135" fmla="*/ 4316 h 431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99"/>
                  <a:gd name="T109" fmla="*/ 0 h 4316"/>
                  <a:gd name="T110" fmla="*/ 299 w 299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24"/>
                  <a:gd name="T109" fmla="*/ 0 h 4316"/>
                  <a:gd name="T110" fmla="*/ 424 w 42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74"/>
                  <a:gd name="T109" fmla="*/ 0 h 4316"/>
                  <a:gd name="T110" fmla="*/ 574 w 574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735"/>
                  <a:gd name="T109" fmla="*/ 0 h 4316"/>
                  <a:gd name="T110" fmla="*/ 735 w 735"/>
                  <a:gd name="T111" fmla="*/ 4316 h 431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2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837"/>
                  <a:gd name="T142" fmla="*/ 0 h 4316"/>
                  <a:gd name="T143" fmla="*/ 837 w 837"/>
                  <a:gd name="T144" fmla="*/ 4316 h 431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448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pPr algn="l" defTabSz="966788">
                  <a:spcBef>
                    <a:spcPct val="0"/>
                  </a:spcBef>
                </a:pPr>
                <a:endParaRPr lang="pl-PL" sz="190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</p:grpSp>
        <p:sp>
          <p:nvSpPr>
            <p:cNvPr id="82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04"/>
                <a:gd name="T61" fmla="*/ 0 h 1415"/>
                <a:gd name="T62" fmla="*/ 604 w 604"/>
                <a:gd name="T63" fmla="*/ 1415 h 14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7"/>
                <a:gd name="T28" fmla="*/ 0 h 426"/>
                <a:gd name="T29" fmla="*/ 227 w 227"/>
                <a:gd name="T30" fmla="*/ 426 h 4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244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81"/>
                <a:gd name="T79" fmla="*/ 0 h 1786"/>
                <a:gd name="T80" fmla="*/ 981 w 981"/>
                <a:gd name="T81" fmla="*/ 1786 h 178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17"/>
                <a:gd name="T37" fmla="*/ 0 h 845"/>
                <a:gd name="T38" fmla="*/ 717 w 717"/>
                <a:gd name="T39" fmla="*/ 845 h 8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7"/>
                <a:gd name="T28" fmla="*/ 0 h 414"/>
                <a:gd name="T29" fmla="*/ 407 w 407"/>
                <a:gd name="T30" fmla="*/ 414 h 4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55"/>
                <a:gd name="T61" fmla="*/ 0 h 1409"/>
                <a:gd name="T62" fmla="*/ 855 w 855"/>
                <a:gd name="T63" fmla="*/ 1409 h 140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60C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6"/>
                <a:gd name="T37" fmla="*/ 0 h 599"/>
                <a:gd name="T38" fmla="*/ 586 w 586"/>
                <a:gd name="T39" fmla="*/ 599 h 59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1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9"/>
                <a:gd name="T28" fmla="*/ 0 h 252"/>
                <a:gd name="T29" fmla="*/ 269 w 269"/>
                <a:gd name="T30" fmla="*/ 252 h 2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pPr algn="l" defTabSz="966788">
                <a:spcBef>
                  <a:spcPct val="0"/>
                </a:spcBef>
              </a:pPr>
              <a:endParaRPr lang="pl-PL" sz="190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822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822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822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  <p:sp>
            <p:nvSpPr>
              <p:cNvPr id="822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354630" tIns="177317" rIns="354630" bIns="177317"/>
              <a:lstStyle/>
              <a:p>
                <a:endParaRPr lang="pl-PL"/>
              </a:p>
            </p:txBody>
          </p:sp>
        </p:grpSp>
        <p:sp>
          <p:nvSpPr>
            <p:cNvPr id="822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  <p:sp>
          <p:nvSpPr>
            <p:cNvPr id="823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 lIns="354630" tIns="177317" rIns="354630" bIns="177317"/>
            <a:lstStyle/>
            <a:p>
              <a:endParaRPr lang="pl-PL"/>
            </a:p>
          </p:txBody>
        </p:sp>
      </p:grpSp>
      <p:sp>
        <p:nvSpPr>
          <p:cNvPr id="82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1131888" y="1296988"/>
            <a:ext cx="20367625" cy="532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31888" y="29171900"/>
            <a:ext cx="528002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35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pl-PL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32713" y="29194125"/>
            <a:ext cx="7165975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>
            <a:lvl1pPr algn="ctr" defTabSz="966788">
              <a:spcBef>
                <a:spcPct val="0"/>
              </a:spcBef>
              <a:defRPr sz="35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pl-PL"/>
          </a:p>
        </p:txBody>
      </p:sp>
      <p:sp>
        <p:nvSpPr>
          <p:cNvPr id="82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219488" y="29171900"/>
            <a:ext cx="528002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35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498720D7-AA17-4A13-BD7F-F679C1E2BBC3}" type="slidenum">
              <a:rPr lang="pl-PL"/>
              <a:pPr/>
              <a:t>‹#›</a:t>
            </a:fld>
            <a:endParaRPr lang="pl-PL"/>
          </a:p>
        </p:txBody>
      </p:sp>
      <p:sp>
        <p:nvSpPr>
          <p:cNvPr id="82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1888" y="7477125"/>
            <a:ext cx="20367625" cy="2116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2385" tIns="156192" rIns="312385" bIns="1561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txStyles>
    <p:titleStyle>
      <a:lvl1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3122613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23195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46389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969584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292779" algn="ctr" defTabSz="2952518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1169988" indent="-1169988" algn="l" defTabSz="312261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09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2538413" indent="-976313" algn="l" defTabSz="312261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9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3903663" indent="-781050" algn="l" defTabSz="31226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83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5465763" indent="-781050" algn="l" defTabSz="31226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7027863" indent="-779463" algn="l" defTabSz="312261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6965519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7288714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7611908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7935103" indent="-737288" algn="l" defTabSz="2952518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6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646389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2941158" y="2662144"/>
            <a:ext cx="19161680" cy="26736675"/>
          </a:xfrm>
          <a:prstGeom prst="rect">
            <a:avLst/>
          </a:prstGeom>
          <a:solidFill>
            <a:schemeClr val="tx1"/>
          </a:solidFill>
          <a:ln w="101600" algn="ctr">
            <a:solidFill>
              <a:srgbClr val="340E71"/>
            </a:solidFill>
            <a:miter lim="800000"/>
            <a:headEnd/>
            <a:tailEnd/>
          </a:ln>
        </p:spPr>
        <p:txBody>
          <a:bodyPr lIns="68395" tIns="34197" rIns="68395" bIns="34197" anchor="ctr"/>
          <a:lstStyle/>
          <a:p>
            <a:pPr algn="ctr" defTabSz="966788">
              <a:spcBef>
                <a:spcPct val="0"/>
              </a:spcBef>
            </a:pPr>
            <a:endParaRPr lang="pl-PL" sz="19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3075" name="Text Box 32"/>
          <p:cNvSpPr txBox="1">
            <a:spLocks noChangeArrowheads="1"/>
          </p:cNvSpPr>
          <p:nvPr/>
        </p:nvSpPr>
        <p:spPr bwMode="auto">
          <a:xfrm>
            <a:off x="3200400" y="3402013"/>
            <a:ext cx="15055850" cy="145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395" tIns="34197" rIns="68395" bIns="34197">
            <a:spAutoFit/>
          </a:bodyPr>
          <a:lstStyle/>
          <a:p>
            <a:pPr algn="ctr" defTabSz="966788"/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>Autorzy:</a:t>
            </a:r>
            <a:r>
              <a:rPr lang="pl-PL" sz="2600" dirty="0">
                <a:solidFill>
                  <a:srgbClr val="161616"/>
                </a:solidFill>
                <a:latin typeface="Times New Roman" charset="0"/>
              </a:rPr>
              <a:t> </a:t>
            </a:r>
            <a:r>
              <a:rPr lang="pl-PL" sz="2600" dirty="0" smtClean="0">
                <a:solidFill>
                  <a:srgbClr val="0000CC"/>
                </a:solidFill>
                <a:latin typeface="Verdana" pitchFamily="34" charset="0"/>
              </a:rPr>
              <a:t>Andrzej Kowalski</a:t>
            </a:r>
            <a:r>
              <a:rPr lang="pl-PL" sz="2600" dirty="0" smtClean="0">
                <a:solidFill>
                  <a:srgbClr val="161616"/>
                </a:solidFill>
                <a:latin typeface="Verdana" pitchFamily="34" charset="0"/>
              </a:rPr>
              <a:t> </a:t>
            </a:r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>e-mail: </a:t>
            </a:r>
            <a:r>
              <a:rPr lang="pl-PL" sz="2600" dirty="0" err="1" smtClean="0">
                <a:solidFill>
                  <a:srgbClr val="0000CC"/>
                </a:solidFill>
                <a:latin typeface="Verdana" pitchFamily="34" charset="0"/>
              </a:rPr>
              <a:t>akowalski@gmail.com</a:t>
            </a:r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/>
            </a:r>
            <a:br>
              <a:rPr lang="pl-PL" sz="2600" dirty="0">
                <a:solidFill>
                  <a:srgbClr val="161616"/>
                </a:solidFill>
                <a:latin typeface="Verdana" pitchFamily="34" charset="0"/>
              </a:rPr>
            </a:br>
            <a:r>
              <a:rPr lang="pl-PL" sz="2600" dirty="0">
                <a:solidFill>
                  <a:srgbClr val="161616"/>
                </a:solidFill>
                <a:latin typeface="Verdana" pitchFamily="34" charset="0"/>
              </a:rPr>
              <a:t>Instytucja:  </a:t>
            </a:r>
            <a:r>
              <a:rPr lang="pl-PL" sz="2600" dirty="0">
                <a:solidFill>
                  <a:srgbClr val="0000CC"/>
                </a:solidFill>
                <a:latin typeface="Verdana" pitchFamily="34" charset="0"/>
              </a:rPr>
              <a:t>Stowarzyszenie </a:t>
            </a:r>
            <a:r>
              <a:rPr lang="pl-PL" sz="2600" dirty="0" err="1">
                <a:solidFill>
                  <a:srgbClr val="0000CC"/>
                </a:solidFill>
                <a:latin typeface="Verdana" pitchFamily="34" charset="0"/>
              </a:rPr>
              <a:t>ProCAx</a:t>
            </a:r>
            <a:endParaRPr lang="pl-PL" sz="2600" dirty="0">
              <a:solidFill>
                <a:srgbClr val="0000CC"/>
              </a:solidFill>
              <a:latin typeface="Verdana" pitchFamily="34" charset="0"/>
            </a:endParaRPr>
          </a:p>
          <a:p>
            <a:pPr algn="ctr" defTabSz="966788"/>
            <a:r>
              <a:rPr lang="pl-PL" sz="2600" b="1" dirty="0">
                <a:solidFill>
                  <a:srgbClr val="161616"/>
                </a:solidFill>
                <a:latin typeface="Verdana" pitchFamily="34" charset="0"/>
              </a:rPr>
              <a:t>Tytuł plakatu: </a:t>
            </a:r>
            <a:r>
              <a:rPr lang="pl-PL" sz="2600" b="1" dirty="0">
                <a:solidFill>
                  <a:srgbClr val="0000CC"/>
                </a:solidFill>
                <a:latin typeface="Verdana" pitchFamily="34" charset="0"/>
              </a:rPr>
              <a:t>Techniki druku 3D, zastosowania</a:t>
            </a:r>
          </a:p>
        </p:txBody>
      </p:sp>
      <p:pic>
        <p:nvPicPr>
          <p:cNvPr id="13318" name="Obraz 11" descr="Mech-win.tif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29113" y="29762450"/>
            <a:ext cx="49657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 Box 32"/>
          <p:cNvSpPr txBox="1">
            <a:spLocks noChangeArrowheads="1"/>
          </p:cNvSpPr>
          <p:nvPr/>
        </p:nvSpPr>
        <p:spPr bwMode="auto">
          <a:xfrm rot="-5400000">
            <a:off x="-6434946" y="10159131"/>
            <a:ext cx="1594647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395" tIns="34197" rIns="68395" bIns="34197">
            <a:spAutoFit/>
          </a:bodyPr>
          <a:lstStyle/>
          <a:p>
            <a:pPr algn="ctr" defTabSz="966788">
              <a:spcBef>
                <a:spcPts val="900"/>
              </a:spcBef>
            </a:pPr>
            <a:r>
              <a:rPr lang="pl-PL" sz="8600" b="1" dirty="0" smtClean="0">
                <a:latin typeface="Times New Roman" charset="0"/>
              </a:rPr>
              <a:t>„</a:t>
            </a:r>
            <a:r>
              <a:rPr lang="pl-PL" sz="8600" b="1" dirty="0" err="1">
                <a:solidFill>
                  <a:srgbClr val="EB3D00"/>
                </a:solidFill>
                <a:latin typeface="Calibri" pitchFamily="34" charset="0"/>
              </a:rPr>
              <a:t>Pro</a:t>
            </a:r>
            <a:r>
              <a:rPr lang="pl-PL" sz="8600" b="1" dirty="0" err="1">
                <a:latin typeface="Calibri" pitchFamily="34" charset="0"/>
              </a:rPr>
              <a:t>CAx</a:t>
            </a:r>
            <a:r>
              <a:rPr lang="pl-PL" sz="8600" b="1" dirty="0">
                <a:latin typeface="Times New Roman" charset="0"/>
              </a:rPr>
              <a:t>”</a:t>
            </a:r>
            <a:r>
              <a:rPr lang="pl-PL" sz="8600" b="1" dirty="0">
                <a:latin typeface="Calibri" pitchFamily="34" charset="0"/>
              </a:rPr>
              <a:t>    </a:t>
            </a:r>
            <a:r>
              <a:rPr lang="pl-PL" sz="8600" b="1" dirty="0" err="1" smtClean="0">
                <a:latin typeface="Calibri" pitchFamily="34" charset="0"/>
              </a:rPr>
              <a:t>www.procax.org.pl</a:t>
            </a:r>
            <a:r>
              <a:rPr lang="pl-PL" sz="8600" b="1" dirty="0" smtClean="0">
                <a:latin typeface="Calibri" pitchFamily="34" charset="0"/>
              </a:rPr>
              <a:t> </a:t>
            </a:r>
            <a:endParaRPr lang="pl-PL" sz="8600" b="1" dirty="0">
              <a:latin typeface="Calibri" pitchFamily="34" charset="0"/>
            </a:endParaRP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10098087" y="29640693"/>
            <a:ext cx="6589713" cy="1315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395" tIns="34197" rIns="68395" bIns="34197">
            <a:spAutoFit/>
          </a:bodyPr>
          <a:lstStyle/>
          <a:p>
            <a:pPr algn="l" defTabSz="966788"/>
            <a:r>
              <a:rPr lang="pl-PL" dirty="0"/>
              <a:t>Plakat w postaci elektronicznej można pobrać </a:t>
            </a:r>
            <a:br>
              <a:rPr lang="pl-PL" dirty="0"/>
            </a:br>
            <a:r>
              <a:rPr lang="pl-PL" dirty="0"/>
              <a:t>ze strony: </a:t>
            </a:r>
            <a:r>
              <a:rPr lang="pl-PL" dirty="0" err="1" smtClean="0">
                <a:solidFill>
                  <a:srgbClr val="0000CC"/>
                </a:solidFill>
              </a:rPr>
              <a:t>www.procax.org.pl</a:t>
            </a:r>
            <a:r>
              <a:rPr lang="pl-PL" dirty="0" smtClean="0">
                <a:solidFill>
                  <a:srgbClr val="0000CC"/>
                </a:solidFill>
              </a:rPr>
              <a:t>  lub  </a:t>
            </a:r>
            <a:r>
              <a:rPr lang="pl-PL" dirty="0" err="1" smtClean="0">
                <a:solidFill>
                  <a:srgbClr val="0000CC"/>
                </a:solidFill>
              </a:rPr>
              <a:t>www.forum.procax.org.pl</a:t>
            </a:r>
            <a:endParaRPr lang="pl-PL" dirty="0">
              <a:latin typeface="Times New Roman" charset="0"/>
            </a:endParaRPr>
          </a:p>
          <a:p>
            <a:pPr algn="l" defTabSz="966788"/>
            <a:r>
              <a:rPr lang="pl-PL" dirty="0">
                <a:latin typeface="Times New Roman" charset="0"/>
              </a:rPr>
              <a:t/>
            </a:r>
            <a:br>
              <a:rPr lang="pl-PL" dirty="0">
                <a:latin typeface="Times New Roman" charset="0"/>
              </a:rPr>
            </a:br>
            <a:r>
              <a:rPr lang="pl-PL" dirty="0"/>
              <a:t>Najlepsze prace zostaną opublikowane </a:t>
            </a:r>
          </a:p>
        </p:txBody>
      </p:sp>
      <p:sp>
        <p:nvSpPr>
          <p:cNvPr id="29" name="Text Box 32"/>
          <p:cNvSpPr txBox="1">
            <a:spLocks noChangeArrowheads="1"/>
          </p:cNvSpPr>
          <p:nvPr/>
        </p:nvSpPr>
        <p:spPr bwMode="auto">
          <a:xfrm>
            <a:off x="2879725" y="29656088"/>
            <a:ext cx="7026275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395" tIns="34197" rIns="68395" bIns="34197">
            <a:spAutoFit/>
          </a:bodyPr>
          <a:lstStyle/>
          <a:p>
            <a:pPr algn="l" defTabSz="966788"/>
            <a:r>
              <a:rPr lang="pl-PL" dirty="0"/>
              <a:t>Autorzy prac zaprezentują szerzej swoje dokonania podczas prezentacji </a:t>
            </a:r>
            <a:r>
              <a:rPr lang="pl-PL" dirty="0" smtClean="0"/>
              <a:t>w dniach </a:t>
            </a:r>
            <a:r>
              <a:rPr lang="pl-PL" dirty="0" smtClean="0"/>
              <a:t>9 i11listopada2017r</a:t>
            </a:r>
            <a:r>
              <a:rPr lang="pl-PL" dirty="0"/>
              <a:t>.</a:t>
            </a:r>
            <a:r>
              <a:rPr lang="pl-PL" dirty="0">
                <a:latin typeface="Times New Roman" charset="0"/>
              </a:rPr>
              <a:t/>
            </a:r>
            <a:br>
              <a:rPr lang="pl-PL" dirty="0">
                <a:latin typeface="Times New Roman" charset="0"/>
              </a:rPr>
            </a:br>
            <a:r>
              <a:rPr lang="pl-PL" dirty="0" smtClean="0"/>
              <a:t>Więcej </a:t>
            </a:r>
            <a:r>
              <a:rPr lang="pl-PL" dirty="0"/>
              <a:t>na  </a:t>
            </a:r>
            <a:r>
              <a:rPr lang="pl-PL" dirty="0" err="1" smtClean="0">
                <a:solidFill>
                  <a:srgbClr val="0000CC"/>
                </a:solidFill>
              </a:rPr>
              <a:t>www.forum.procax.org.pl</a:t>
            </a:r>
            <a:r>
              <a:rPr lang="pl-PL" i="1" dirty="0">
                <a:latin typeface="Times New Roman" charset="0"/>
              </a:rPr>
              <a:t/>
            </a:r>
            <a:br>
              <a:rPr lang="pl-PL" i="1" dirty="0">
                <a:latin typeface="Times New Roman" charset="0"/>
              </a:rPr>
            </a:br>
            <a:r>
              <a:rPr lang="pl-PL" i="1" dirty="0">
                <a:latin typeface="Times New Roman" charset="0"/>
              </a:rPr>
              <a:t/>
            </a:r>
            <a:br>
              <a:rPr lang="pl-PL" i="1" dirty="0">
                <a:latin typeface="Times New Roman" charset="0"/>
              </a:rPr>
            </a:br>
            <a:r>
              <a:rPr lang="pl-PL" dirty="0"/>
              <a:t>Zapraszamy wszystkich zainteresowanych do prezentacji dokonań!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5029200" y="9296400"/>
            <a:ext cx="154686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395" tIns="34197" rIns="68395" bIns="34197">
            <a:spAutoFit/>
          </a:bodyPr>
          <a:lstStyle/>
          <a:p>
            <a:endParaRPr lang="pl-PL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657600" y="9566275"/>
            <a:ext cx="17659420" cy="56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395" tIns="34197" rIns="68395" bIns="34197">
            <a:spAutoFit/>
          </a:bodyPr>
          <a:lstStyle/>
          <a:p>
            <a:pPr algn="l" defTabSz="201613"/>
            <a:r>
              <a:rPr lang="pl-PL" sz="4000" u="sng" dirty="0">
                <a:solidFill>
                  <a:srgbClr val="07020E"/>
                </a:solidFill>
              </a:rPr>
              <a:t>Uwaga:</a:t>
            </a:r>
          </a:p>
          <a:p>
            <a:pPr algn="l" defTabSz="201613"/>
            <a:r>
              <a:rPr lang="pl-PL" sz="4000" dirty="0">
                <a:solidFill>
                  <a:srgbClr val="07020E"/>
                </a:solidFill>
              </a:rPr>
              <a:t>1) Tylko biały obszar do wykorzystania przez AUTORA;</a:t>
            </a:r>
          </a:p>
          <a:p>
            <a:pPr algn="l" defTabSz="201613"/>
            <a:r>
              <a:rPr lang="pl-PL" sz="4000" dirty="0">
                <a:solidFill>
                  <a:srgbClr val="07020E"/>
                </a:solidFill>
              </a:rPr>
              <a:t>2) Plakat dobrze „przemawia” do obserwatora gdy jest oszczędnie</a:t>
            </a:r>
            <a:br>
              <a:rPr lang="pl-PL" sz="4000" dirty="0">
                <a:solidFill>
                  <a:srgbClr val="07020E"/>
                </a:solidFill>
              </a:rPr>
            </a:br>
            <a:r>
              <a:rPr lang="pl-PL" sz="4000" dirty="0">
                <a:solidFill>
                  <a:srgbClr val="07020E"/>
                </a:solidFill>
              </a:rPr>
              <a:t>    stosowany tekst, a więcej obrazów /schemat, zdjęcie, wykres/;</a:t>
            </a:r>
            <a:br>
              <a:rPr lang="pl-PL" sz="4000" dirty="0">
                <a:solidFill>
                  <a:srgbClr val="07020E"/>
                </a:solidFill>
              </a:rPr>
            </a:br>
            <a:r>
              <a:rPr lang="pl-PL" sz="4000" dirty="0">
                <a:solidFill>
                  <a:srgbClr val="07020E"/>
                </a:solidFill>
              </a:rPr>
              <a:t>3) </a:t>
            </a:r>
            <a:r>
              <a:rPr lang="pl-PL" sz="4000" dirty="0" smtClean="0">
                <a:solidFill>
                  <a:srgbClr val="07020E"/>
                </a:solidFill>
              </a:rPr>
              <a:t>Przykłady można znaleźć w zakładkach </a:t>
            </a:r>
            <a:r>
              <a:rPr lang="pl-PL" sz="4000" dirty="0">
                <a:solidFill>
                  <a:srgbClr val="07020E"/>
                </a:solidFill>
              </a:rPr>
              <a:t>PLAKATY 2010 </a:t>
            </a:r>
            <a:r>
              <a:rPr lang="pl-PL" sz="4000" dirty="0" smtClean="0">
                <a:solidFill>
                  <a:srgbClr val="07020E"/>
                </a:solidFill>
              </a:rPr>
              <a:t>- </a:t>
            </a:r>
            <a:r>
              <a:rPr lang="pl-PL" sz="4000" dirty="0">
                <a:solidFill>
                  <a:srgbClr val="07020E"/>
                </a:solidFill>
              </a:rPr>
              <a:t>PLAKATY </a:t>
            </a:r>
            <a:r>
              <a:rPr lang="pl-PL" sz="4000" dirty="0" smtClean="0">
                <a:solidFill>
                  <a:srgbClr val="07020E"/>
                </a:solidFill>
              </a:rPr>
              <a:t>2014</a:t>
            </a:r>
            <a:endParaRPr lang="pl-PL" sz="4000" dirty="0">
              <a:solidFill>
                <a:srgbClr val="07020E"/>
              </a:solidFill>
            </a:endParaRPr>
          </a:p>
          <a:p>
            <a:pPr algn="l" defTabSz="201613"/>
            <a:r>
              <a:rPr lang="pl-PL" sz="4000" dirty="0">
                <a:solidFill>
                  <a:srgbClr val="0000CC"/>
                </a:solidFill>
              </a:rPr>
              <a:t>    http://www.procax.org.pl/news.php </a:t>
            </a:r>
            <a:r>
              <a:rPr lang="pl-PL" sz="4000" dirty="0"/>
              <a:t> </a:t>
            </a:r>
          </a:p>
          <a:p>
            <a:pPr algn="l" defTabSz="201613"/>
            <a:endParaRPr lang="pl-PL" sz="4000" dirty="0"/>
          </a:p>
        </p:txBody>
      </p:sp>
      <p:pic>
        <p:nvPicPr>
          <p:cNvPr id="13330" name="Picture 18" descr="C:\Documents and Settings\Administrator\Moje dokumenty\Moje obrazy\procax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10188" y="3810000"/>
            <a:ext cx="2895600" cy="2895600"/>
          </a:xfrm>
          <a:prstGeom prst="rect">
            <a:avLst/>
          </a:prstGeom>
          <a:noFill/>
        </p:spPr>
      </p:pic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10439400" y="6591300"/>
            <a:ext cx="5141913" cy="2667000"/>
          </a:xfrm>
          <a:prstGeom prst="cloudCallout">
            <a:avLst>
              <a:gd name="adj1" fmla="val 97764"/>
              <a:gd name="adj2" fmla="val -51903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68395" tIns="34197" rIns="68395" bIns="34197"/>
          <a:lstStyle/>
          <a:p>
            <a:pPr algn="ctr"/>
            <a:endParaRPr lang="pl-PL" sz="2400"/>
          </a:p>
          <a:p>
            <a:pPr algn="ctr"/>
            <a:r>
              <a:rPr lang="pl-PL" sz="2400" b="1"/>
              <a:t>Miejsce na LOGO</a:t>
            </a:r>
            <a:br>
              <a:rPr lang="pl-PL" sz="2400" b="1"/>
            </a:br>
            <a:r>
              <a:rPr lang="pl-PL" sz="2400" b="1"/>
              <a:t>instytucji Autora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8237538" y="15744825"/>
            <a:ext cx="845026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395" tIns="34197" rIns="68395" bIns="34197">
            <a:spAutoFit/>
          </a:bodyPr>
          <a:lstStyle/>
          <a:p>
            <a:endParaRPr lang="pl-PL"/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6858000" y="16535400"/>
            <a:ext cx="1173480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395" tIns="34197" rIns="68395" bIns="34197">
            <a:spAutoFit/>
          </a:bodyPr>
          <a:lstStyle/>
          <a:p>
            <a:pPr algn="ctr"/>
            <a:r>
              <a:rPr lang="pl-PL" sz="7200">
                <a:solidFill>
                  <a:srgbClr val="EB3D00"/>
                </a:solidFill>
              </a:rPr>
              <a:t>WZÓR</a:t>
            </a:r>
          </a:p>
        </p:txBody>
      </p:sp>
      <p:pic>
        <p:nvPicPr>
          <p:cNvPr id="19" name="Picture 18" descr="C:\Documents and Settings\Administrator\Moje dokumenty\Moje obrazy\procax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854" y="1"/>
            <a:ext cx="2817871" cy="2817871"/>
          </a:xfrm>
          <a:prstGeom prst="rect">
            <a:avLst/>
          </a:prstGeom>
          <a:noFill/>
        </p:spPr>
      </p:pic>
      <p:sp>
        <p:nvSpPr>
          <p:cNvPr id="21" name="pole tekstowe 20"/>
          <p:cNvSpPr txBox="1"/>
          <p:nvPr/>
        </p:nvSpPr>
        <p:spPr>
          <a:xfrm>
            <a:off x="814314" y="17449810"/>
            <a:ext cx="1569660" cy="124333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l-PL" sz="3600" b="1" dirty="0" smtClean="0">
                <a:latin typeface="+mn-lt"/>
              </a:rPr>
              <a:t>Polskie Stowarzyszenie Upowszechniania </a:t>
            </a:r>
          </a:p>
          <a:p>
            <a:pPr algn="ctr"/>
            <a:r>
              <a:rPr lang="pl-PL" sz="3600" b="1" dirty="0" smtClean="0">
                <a:latin typeface="+mn-lt"/>
              </a:rPr>
              <a:t>Komputerowych Systemów Inżynierskich 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6172164" y="360456"/>
            <a:ext cx="1298098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XV </a:t>
            </a:r>
            <a:r>
              <a:rPr lang="pl-PL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Forum Stowarzyszenia </a:t>
            </a:r>
            <a:r>
              <a:rPr lang="pl-PL" sz="55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</a:t>
            </a:r>
            <a:r>
              <a:rPr lang="pl-PL" sz="5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CAx</a:t>
            </a:r>
            <a:endParaRPr lang="pl-PL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l-P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Rydzyna, 9-11 listopada 2017</a:t>
            </a:r>
            <a:endParaRPr lang="pl-P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us">
  <a:themeElements>
    <a:clrScheme name="Globus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u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us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us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368</TotalTime>
  <Words>73</Words>
  <Application>Microsoft Office PowerPoint</Application>
  <PresentationFormat>Niestandardowy</PresentationFormat>
  <Paragraphs>17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Globus</vt:lpstr>
      <vt:lpstr>Slajd 1</vt:lpstr>
    </vt:vector>
  </TitlesOfParts>
  <Company>zaczek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Denisiuk_Paweł</dc:creator>
  <cp:lastModifiedBy>MARK</cp:lastModifiedBy>
  <cp:revision>65</cp:revision>
  <dcterms:created xsi:type="dcterms:W3CDTF">2009-06-21T12:37:31Z</dcterms:created>
  <dcterms:modified xsi:type="dcterms:W3CDTF">2017-10-03T16:13:29Z</dcterms:modified>
</cp:coreProperties>
</file>